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BTS_CaimPrayer-1.jpg" descr="IBTS_CaimPrayer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BTS_CaimPrayer-2.jpg" descr="IBTS_CaimPrayer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BTS_CaimPrayer-3.jpg" descr="IBTS_CaimPrayer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BTS_CaimPrayer-4.jpg" descr="IBTS_CaimPrayer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BTS_CaimPrayer-5.jpg" descr="IBTS_CaimPrayer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BTS_CaimPrayer-6.jpg" descr="IBTS_CaimPrayer-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