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BTS_Donatiions-1.jpg" descr="IBTS_Donatiions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BTS_Donatiions-2.jpg" descr="IBTS_Donatiion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BTS_Donatiions-3.jpg" descr="IBTS_Donatiions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BTS_Donatiions-4.jpg" descr="IBTS_Donatiions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